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h7JZJsHRf0cf4xGtuGZhyOBNbz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4d71e94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44d71e94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4d71e94a8_3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244d71e94a8_3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4d71e94a8_3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244d71e94a8_3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44d71e94a8_3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244d71e94a8_3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44d71e94a8_3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244d71e94a8_3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44d71e94a8_3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244d71e94a8_3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44d71e94a8_3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g244d71e94a8_3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44d71e94a8_3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g244d71e94a8_3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44d71e94a8_3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g244d71e94a8_3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2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7.png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5.png"/><Relationship Id="rId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244d71e94a8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244d71e94a8_0_0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244d71e94a8_0_0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244d71e94a8_0_0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chemeClr val="accent2"/>
                </a:solidFill>
                <a:highlight>
                  <a:srgbClr val="FFFFFF"/>
                </a:highlight>
              </a:rPr>
              <a:t>Solidarité</a:t>
            </a:r>
            <a:endParaRPr sz="18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44d71e94a8_0_0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113" name="Google Shape;113;g244d71e94a8_0_0"/>
          <p:cNvSpPr/>
          <p:nvPr/>
        </p:nvSpPr>
        <p:spPr>
          <a:xfrm>
            <a:off x="475600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244d71e94a8_0_0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244d71e94a8_0_0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44d71e94a8_0_0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 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244d71e94a8_0_0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244d71e94a8_0_0"/>
          <p:cNvSpPr/>
          <p:nvPr/>
        </p:nvSpPr>
        <p:spPr>
          <a:xfrm>
            <a:off x="422788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244d71e94a8_0_0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g244d71e94a8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6600" y="56629"/>
            <a:ext cx="11334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44d71e94a8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44d71e94a8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44d71e94a8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g244d71e94a8_0_0"/>
          <p:cNvSpPr txBox="1"/>
          <p:nvPr/>
        </p:nvSpPr>
        <p:spPr>
          <a:xfrm>
            <a:off x="10876450" y="2190425"/>
            <a:ext cx="133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g244d71e94a8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44d71e94a8_0_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44d71e94a8_0_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44d71e94a8_0_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44d71e94a8_0_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4d71e94a8_3_13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g244d71e94a8_3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44d71e94a8_3_13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44d71e94a8_3_13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244d71e94a8_3_13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chemeClr val="accent2"/>
                </a:solidFill>
                <a:highlight>
                  <a:srgbClr val="FFFFFF"/>
                </a:highlight>
              </a:rPr>
              <a:t>Santé</a:t>
            </a:r>
            <a:endParaRPr sz="1800" b="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244d71e94a8_3_13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140" name="Google Shape;140;g244d71e94a8_3_13"/>
          <p:cNvSpPr/>
          <p:nvPr/>
        </p:nvSpPr>
        <p:spPr>
          <a:xfrm>
            <a:off x="465425" y="2574700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244d71e94a8_3_13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598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244d71e94a8_3_13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244d71e94a8_3_13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244d71e94a8_3_13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F598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244d71e94a8_3_13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598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g244d71e94a8_3_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0450" y="26816"/>
            <a:ext cx="14478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44d71e94a8_3_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9398" y="2978448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44d71e94a8_3_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8825" y="3349552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44d71e94a8_3_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5425" y="3764888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44d71e94a8_3_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7411" y="4322724"/>
            <a:ext cx="386353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44d71e94a8_3_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44d71e94a8_3_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44d71e94a8_3_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44d71e94a8_3_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4d71e94a8_3_34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g244d71e94a8_3_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244d71e94a8_3_34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244d71e94a8_3_34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44d71e94a8_3_34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555788"/>
                </a:solidFill>
                <a:highlight>
                  <a:srgbClr val="FFFFFF"/>
                </a:highlight>
              </a:rPr>
              <a:t>Culture et Loisirs</a:t>
            </a:r>
            <a:endParaRPr sz="1800" b="1">
              <a:solidFill>
                <a:srgbClr val="5557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44d71e94a8_3_34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165" name="Google Shape;165;g244d71e94a8_3_34"/>
          <p:cNvSpPr/>
          <p:nvPr/>
        </p:nvSpPr>
        <p:spPr>
          <a:xfrm>
            <a:off x="475588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44d71e94a8_3_34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5557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244d71e94a8_3_34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244d71e94a8_3_34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44d71e94a8_3_34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5557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44d71e94a8_3_34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55578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g244d71e94a8_3_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4126" y="1"/>
            <a:ext cx="1323750" cy="94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44d71e94a8_3_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44d71e94a8_3_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44d71e94a8_3_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44d71e94a8_3_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44d71e94a8_3_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44d71e94a8_3_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44d71e94a8_3_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44d71e94a8_3_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44d71e94a8_3_78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g244d71e94a8_3_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244d71e94a8_3_78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244d71e94a8_3_78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244d71e94a8_3_78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6A7DCB"/>
                </a:solidFill>
                <a:highlight>
                  <a:srgbClr val="FFFFFF"/>
                </a:highlight>
              </a:rPr>
              <a:t>Sport</a:t>
            </a:r>
            <a:endParaRPr sz="1800" b="1">
              <a:solidFill>
                <a:srgbClr val="6A7DC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g244d71e94a8_3_78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190" name="Google Shape;190;g244d71e94a8_3_78"/>
          <p:cNvSpPr/>
          <p:nvPr/>
        </p:nvSpPr>
        <p:spPr>
          <a:xfrm>
            <a:off x="523088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244d71e94a8_3_78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6A7DC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244d71e94a8_3_78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244d71e94a8_3_78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244d71e94a8_3_78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6A7DC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244d71e94a8_3_78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6A7DCB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244d71e94a8_3_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6388" y="31579"/>
            <a:ext cx="1419225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44d71e94a8_3_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44d71e94a8_3_7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44d71e94a8_3_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44d71e94a8_3_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44d71e94a8_3_7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44d71e94a8_3_7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44d71e94a8_3_7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44d71e94a8_3_7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44d71e94a8_3_104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0" name="Google Shape;210;g244d71e94a8_3_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44d71e94a8_3_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44d71e94a8_3_1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44d71e94a8_3_1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44d71e94a8_3_10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g244d71e94a8_3_104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g244d71e94a8_3_104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244d71e94a8_3_104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9BB643"/>
                </a:solidFill>
                <a:highlight>
                  <a:srgbClr val="FFFFFF"/>
                </a:highlight>
              </a:rPr>
              <a:t>Environnement</a:t>
            </a:r>
            <a:endParaRPr sz="1800" b="1">
              <a:solidFill>
                <a:srgbClr val="9BB6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244d71e94a8_3_104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219" name="Google Shape;219;g244d71e94a8_3_104"/>
          <p:cNvSpPr/>
          <p:nvPr/>
        </p:nvSpPr>
        <p:spPr>
          <a:xfrm>
            <a:off x="475600" y="2618688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244d71e94a8_3_104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9BB64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244d71e94a8_3_104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g244d71e94a8_3_104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244d71e94a8_3_104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9BB64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244d71e94a8_3_104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9BB64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g244d71e94a8_3_10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91331" y="0"/>
            <a:ext cx="1379525" cy="9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44d71e94a8_3_10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44d71e94a8_3_10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44d71e94a8_3_10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44d71e94a8_3_10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44d71e94a8_3_125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g244d71e94a8_3_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44d71e94a8_3_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44d71e94a8_3_1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44d71e94a8_3_1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44d71e94a8_3_1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244d71e94a8_3_125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244d71e94a8_3_125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244d71e94a8_3_125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9E9666"/>
                </a:solidFill>
                <a:highlight>
                  <a:srgbClr val="FFFFFF"/>
                </a:highlight>
              </a:rPr>
              <a:t>Mémoire et Citoyenneté </a:t>
            </a:r>
            <a:endParaRPr sz="1800" b="1">
              <a:solidFill>
                <a:srgbClr val="9E9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244d71e94a8_3_125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244" name="Google Shape;244;g244d71e94a8_3_125"/>
          <p:cNvSpPr/>
          <p:nvPr/>
        </p:nvSpPr>
        <p:spPr>
          <a:xfrm>
            <a:off x="475588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244d71e94a8_3_125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9E966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g244d71e94a8_3_125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g244d71e94a8_3_125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244d71e94a8_3_125"/>
          <p:cNvSpPr/>
          <p:nvPr/>
        </p:nvSpPr>
        <p:spPr>
          <a:xfrm>
            <a:off x="533165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9E966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g244d71e94a8_3_125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9E966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0" name="Google Shape;250;g244d71e94a8_3_1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83200" y="36341"/>
            <a:ext cx="14097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44d71e94a8_3_1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44d71e94a8_3_12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44d71e94a8_3_12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44d71e94a8_3_12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44d71e94a8_3_146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0" name="Google Shape;260;g244d71e94a8_3_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44d71e94a8_3_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44d71e94a8_3_1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44d71e94a8_3_1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44d71e94a8_3_1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244d71e94a8_3_146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g244d71e94a8_3_146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g244d71e94a8_3_146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34A465"/>
                </a:solidFill>
                <a:highlight>
                  <a:srgbClr val="FFFFFF"/>
                </a:highlight>
              </a:rPr>
              <a:t>Développement international et action humanitaire</a:t>
            </a:r>
            <a:endParaRPr sz="1800" b="1">
              <a:solidFill>
                <a:srgbClr val="34A46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44d71e94a8_3_146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269" name="Google Shape;269;g244d71e94a8_3_146"/>
          <p:cNvSpPr/>
          <p:nvPr/>
        </p:nvSpPr>
        <p:spPr>
          <a:xfrm>
            <a:off x="475600" y="2618688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44d71e94a8_3_146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34A46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g244d71e94a8_3_146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g244d71e94a8_3_146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g244d71e94a8_3_146"/>
          <p:cNvSpPr/>
          <p:nvPr/>
        </p:nvSpPr>
        <p:spPr>
          <a:xfrm>
            <a:off x="538990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34A46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g244d71e94a8_3_146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34A46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g244d71e94a8_3_146"/>
          <p:cNvPicPr preferRelativeResize="0"/>
          <p:nvPr/>
        </p:nvPicPr>
        <p:blipFill rotWithShape="1">
          <a:blip r:embed="rId8">
            <a:alphaModFix/>
          </a:blip>
          <a:srcRect b="7935"/>
          <a:stretch/>
        </p:blipFill>
        <p:spPr>
          <a:xfrm>
            <a:off x="5210175" y="42725"/>
            <a:ext cx="1737300" cy="104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44d71e94a8_3_1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44d71e94a8_3_14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44d71e94a8_3_14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44d71e94a8_3_14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44d71e94a8_3_168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g244d71e94a8_3_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44d71e94a8_3_1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44d71e94a8_3_1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44d71e94a8_3_16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44d71e94a8_3_16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g244d71e94a8_3_168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g244d71e94a8_3_168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g244d71e94a8_3_168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845968"/>
                </a:solidFill>
                <a:highlight>
                  <a:srgbClr val="FFFFFF"/>
                </a:highlight>
              </a:rPr>
              <a:t>Intervention d’urgence en cas de crise</a:t>
            </a:r>
            <a:endParaRPr sz="1800" b="1">
              <a:solidFill>
                <a:srgbClr val="8459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244d71e94a8_3_168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294" name="Google Shape;294;g244d71e94a8_3_168"/>
          <p:cNvSpPr/>
          <p:nvPr/>
        </p:nvSpPr>
        <p:spPr>
          <a:xfrm>
            <a:off x="475588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244d71e94a8_3_168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84596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244d71e94a8_3_168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244d71e94a8_3_168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244d71e94a8_3_168"/>
          <p:cNvSpPr/>
          <p:nvPr/>
        </p:nvSpPr>
        <p:spPr>
          <a:xfrm>
            <a:off x="538990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84596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244d71e94a8_3_168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845968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0" name="Google Shape;300;g244d71e94a8_3_168"/>
          <p:cNvPicPr preferRelativeResize="0"/>
          <p:nvPr/>
        </p:nvPicPr>
        <p:blipFill rotWithShape="1">
          <a:blip r:embed="rId8">
            <a:alphaModFix/>
          </a:blip>
          <a:srcRect t="8550"/>
          <a:stretch/>
        </p:blipFill>
        <p:spPr>
          <a:xfrm>
            <a:off x="5442825" y="32400"/>
            <a:ext cx="1390650" cy="10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44d71e94a8_3_16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44d71e94a8_3_16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44d71e94a8_3_16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44d71e94a8_3_16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44d71e94a8_3_190"/>
          <p:cNvSpPr/>
          <p:nvPr/>
        </p:nvSpPr>
        <p:spPr>
          <a:xfrm>
            <a:off x="422800" y="5421500"/>
            <a:ext cx="4057500" cy="12816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Nom Prénom: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Mail: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Numéro :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Site web :        </a:t>
            </a:r>
            <a:r>
              <a:rPr lang="fr-FR" sz="2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16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" name="Google Shape;310;g244d71e94a8_3_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75" y="5956837"/>
            <a:ext cx="276492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44d71e94a8_3_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50" y="5717826"/>
            <a:ext cx="212550" cy="19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44d71e94a8_3_1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042" y="6203014"/>
            <a:ext cx="212564" cy="21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44d71e94a8_3_19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75" y="6449175"/>
            <a:ext cx="276500" cy="234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44d71e94a8_3_1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32721" y="235131"/>
            <a:ext cx="1204178" cy="631123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g244d71e94a8_3_190"/>
          <p:cNvSpPr/>
          <p:nvPr/>
        </p:nvSpPr>
        <p:spPr>
          <a:xfrm>
            <a:off x="1813402" y="3812530"/>
            <a:ext cx="2266800" cy="264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g244d71e94a8_3_190"/>
          <p:cNvSpPr/>
          <p:nvPr/>
        </p:nvSpPr>
        <p:spPr>
          <a:xfrm>
            <a:off x="1830696" y="4586186"/>
            <a:ext cx="2649600" cy="138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g244d71e94a8_3_190"/>
          <p:cNvSpPr/>
          <p:nvPr/>
        </p:nvSpPr>
        <p:spPr>
          <a:xfrm>
            <a:off x="2853150" y="947000"/>
            <a:ext cx="6485700" cy="13470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Offre de mission Service Civique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Thème: </a:t>
            </a:r>
            <a:r>
              <a:rPr lang="fr-FR" sz="1350" b="1">
                <a:solidFill>
                  <a:srgbClr val="FECC00"/>
                </a:solidFill>
                <a:highlight>
                  <a:srgbClr val="FFFFFF"/>
                </a:highlight>
              </a:rPr>
              <a:t>Citoyenneté européenne</a:t>
            </a:r>
            <a:endParaRPr sz="1350" b="1">
              <a:solidFill>
                <a:srgbClr val="FECC00"/>
              </a:solidFill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de la structure et Lieu de mission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(nombre)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volontaires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g244d71e94a8_3_190"/>
          <p:cNvSpPr txBox="1"/>
          <p:nvPr/>
        </p:nvSpPr>
        <p:spPr>
          <a:xfrm>
            <a:off x="706488" y="300501"/>
            <a:ext cx="1737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la structure</a:t>
            </a:r>
            <a:endParaRPr/>
          </a:p>
        </p:txBody>
      </p:sp>
      <p:sp>
        <p:nvSpPr>
          <p:cNvPr id="319" name="Google Shape;319;g244d71e94a8_3_190"/>
          <p:cNvSpPr/>
          <p:nvPr/>
        </p:nvSpPr>
        <p:spPr>
          <a:xfrm>
            <a:off x="475600" y="2574713"/>
            <a:ext cx="4004700" cy="23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A86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16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Qui?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16 à 25 ans, 30 en situation de handicap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Ou?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 de la mission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Quand?</a:t>
            </a: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de mission : JJ/MM.AAAA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Pendant __mois __h semaine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Indemnité de 600,94 euros par mois  mois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+111.45 euros si bénéficiaire RSA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ou boursier échelon 5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g244d71e94a8_3_190"/>
          <p:cNvSpPr/>
          <p:nvPr/>
        </p:nvSpPr>
        <p:spPr>
          <a:xfrm>
            <a:off x="572775" y="2341700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ECC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Informations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g244d71e94a8_3_190"/>
          <p:cNvSpPr txBox="1"/>
          <p:nvPr/>
        </p:nvSpPr>
        <p:spPr>
          <a:xfrm>
            <a:off x="6570850" y="6095175"/>
            <a:ext cx="3000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g244d71e94a8_3_190"/>
          <p:cNvSpPr/>
          <p:nvPr/>
        </p:nvSpPr>
        <p:spPr>
          <a:xfrm>
            <a:off x="5389900" y="2618700"/>
            <a:ext cx="5882100" cy="4033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VOTRE MISSION :</a:t>
            </a: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PROMOUVOIR XXXXXXXXXXXXXXXXXXXXXXXX</a:t>
            </a: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(Choisissez </a:t>
            </a:r>
            <a:r>
              <a:rPr lang="fr-FR" sz="1100" b="1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un titre simple et attractif</a:t>
            </a:r>
            <a:r>
              <a:rPr lang="fr-FR" sz="110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, qui indique en quoi la mission est d’intérêt général ! Le titre est un des premiers éléments qui amène ou non une personne à cliquer sur votre annonce et à la lire)</a:t>
            </a: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DESCRIPTION DE LA STRUCTURE:</a:t>
            </a: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DESCRIPTION DE LA MISSION: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bannir les acronymes, le langage technique et le vocabulaire professionnel. Astuce : écrire l’annonce à plusieurs et la faire relire par un regard extérieur (des proches, des jeunes dans votre entourage) qui ne connaissent pas votre secteur et vos activités.</a:t>
            </a:r>
            <a:r>
              <a:rPr lang="fr-FR" i="1">
                <a:solidFill>
                  <a:schemeClr val="dk1"/>
                </a:solidFill>
              </a:rPr>
              <a:t> </a:t>
            </a:r>
            <a:r>
              <a:rPr lang="fr-FR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Rendre l’ensemble de l’annonce attractive en privilégiant un vocabulaire lié à l’action (« vous sensibiliserez à… », « vous aller collaborer »). 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N’exigez pas de compétences et, pour éviter que les jeunes s’autocensurent, précisez que vous n’en attendez pas.</a:t>
            </a:r>
            <a:endParaRPr sz="11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i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Horaires et jours </a:t>
            </a:r>
            <a:r>
              <a:rPr lang="fr-FR" sz="11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fr-F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1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du lundi au vendredi / les soirs / le week-end /En fonction de leurs disponibilités</a:t>
            </a:r>
            <a:br>
              <a:rPr lang="fr-FR" sz="1100" b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1">
              <a:solidFill>
                <a:schemeClr val="accent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244d71e94a8_3_190"/>
          <p:cNvSpPr/>
          <p:nvPr/>
        </p:nvSpPr>
        <p:spPr>
          <a:xfrm>
            <a:off x="5389901" y="2413175"/>
            <a:ext cx="1912800" cy="441300"/>
          </a:xfrm>
          <a:prstGeom prst="roundRect">
            <a:avLst>
              <a:gd name="adj" fmla="val 16667"/>
            </a:avLst>
          </a:prstGeom>
          <a:solidFill>
            <a:srgbClr val="FECC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Mission 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g244d71e94a8_3_190"/>
          <p:cNvSpPr/>
          <p:nvPr/>
        </p:nvSpPr>
        <p:spPr>
          <a:xfrm>
            <a:off x="624575" y="5234125"/>
            <a:ext cx="1947900" cy="441300"/>
          </a:xfrm>
          <a:prstGeom prst="roundRect">
            <a:avLst>
              <a:gd name="adj" fmla="val 16667"/>
            </a:avLst>
          </a:prstGeom>
          <a:solidFill>
            <a:srgbClr val="FECC00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200" b="1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5" name="Google Shape;325;g244d71e94a8_3_19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41000" y="60154"/>
            <a:ext cx="131445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44d71e94a8_3_19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7073" y="2943173"/>
            <a:ext cx="386375" cy="210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44d71e94a8_3_19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6500" y="3314277"/>
            <a:ext cx="247513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44d71e94a8_3_19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3100" y="3729613"/>
            <a:ext cx="494975" cy="430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g244d71e94a8_3_19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65086" y="4287449"/>
            <a:ext cx="3863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2478</Words>
  <Application>Microsoft Office PowerPoint</Application>
  <PresentationFormat>Grand écran</PresentationFormat>
  <Paragraphs>332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Unis Cité</dc:creator>
  <cp:lastModifiedBy>Adeline GONCALVES</cp:lastModifiedBy>
  <cp:revision>1</cp:revision>
  <dcterms:created xsi:type="dcterms:W3CDTF">2018-06-12T09:32:38Z</dcterms:created>
  <dcterms:modified xsi:type="dcterms:W3CDTF">2023-05-30T11:48:39Z</dcterms:modified>
</cp:coreProperties>
</file>